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1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9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08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0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78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80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23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9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8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89FF89-6D32-4A09-A4B1-0EBF1150551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4EC924-626A-4173-B9D8-53EF07209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47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C:\Users\joconnor\Desktop\Values logo\Untitled-5.2.jpg">
            <a:extLst>
              <a:ext uri="{FF2B5EF4-FFF2-40B4-BE49-F238E27FC236}">
                <a16:creationId xmlns:a16="http://schemas.microsoft.com/office/drawing/2014/main" id="{84627A09-41C9-B362-C409-17DCD794B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9" y="5713313"/>
            <a:ext cx="8654902" cy="65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E9F577-64F2-9F53-A434-8A854538549E}"/>
              </a:ext>
            </a:extLst>
          </p:cNvPr>
          <p:cNvSpPr txBox="1"/>
          <p:nvPr/>
        </p:nvSpPr>
        <p:spPr>
          <a:xfrm>
            <a:off x="155069" y="221611"/>
            <a:ext cx="8744382" cy="6170728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GB" sz="1463" dirty="0">
              <a:noFill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59D76-07F1-37AC-F699-ABFE59D12C6B}"/>
              </a:ext>
            </a:extLst>
          </p:cNvPr>
          <p:cNvSpPr/>
          <p:nvPr/>
        </p:nvSpPr>
        <p:spPr>
          <a:xfrm>
            <a:off x="155070" y="757849"/>
            <a:ext cx="8744382" cy="1715108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75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SCIENCE FUNDAMENTAL KNOWLEDGE QUIZ BOOKLET</a:t>
            </a:r>
            <a:endParaRPr lang="en-GB" sz="4875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8ACA0E-D4B2-DF18-48EB-D8C8F349D7C8}"/>
              </a:ext>
            </a:extLst>
          </p:cNvPr>
          <p:cNvSpPr txBox="1"/>
          <p:nvPr/>
        </p:nvSpPr>
        <p:spPr>
          <a:xfrm>
            <a:off x="484680" y="3034094"/>
            <a:ext cx="7691759" cy="21180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Key Stage 4</a:t>
            </a:r>
          </a:p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Paper 1 </a:t>
            </a:r>
          </a:p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Physics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34F44-164C-0DE7-433B-099D903AA7A3}"/>
              </a:ext>
            </a:extLst>
          </p:cNvPr>
          <p:cNvSpPr txBox="1"/>
          <p:nvPr/>
        </p:nvSpPr>
        <p:spPr>
          <a:xfrm>
            <a:off x="382772" y="331005"/>
            <a:ext cx="8240234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Name:										Form:</a:t>
            </a:r>
            <a:endParaRPr lang="en-GB" sz="1463" dirty="0"/>
          </a:p>
        </p:txBody>
      </p:sp>
    </p:spTree>
    <p:extLst>
      <p:ext uri="{BB962C8B-B14F-4D97-AF65-F5344CB8AC3E}">
        <p14:creationId xmlns:p14="http://schemas.microsoft.com/office/powerpoint/2010/main" val="316101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69336-EBBC-6DF3-46FC-69EBDF6557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35"/>
          <a:stretch/>
        </p:blipFill>
        <p:spPr>
          <a:xfrm>
            <a:off x="43193" y="1095153"/>
            <a:ext cx="9057613" cy="55741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5EC345-E5DB-1F18-A94E-3C9066864B03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P1– Energy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193206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60007-1957-5D37-208D-312E22561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3C54B0-6665-42B7-4E61-95B1E4AF07C9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P2– Electricity circuits </a:t>
            </a:r>
            <a:endParaRPr lang="en-GB" sz="28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42CE86-63F3-9B43-29F6-D6320755D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8" y="879938"/>
            <a:ext cx="8910084" cy="572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06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E3D72-A7DF-10AC-8F9D-53D71445B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5B1F25-3C9A-1A4D-4EA6-B2ADC45ED4F6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P2– Electricity in the home</a:t>
            </a:r>
            <a:endParaRPr lang="en-GB" sz="28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713011-6EB2-8D8A-CAB6-6DBFE260D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05" y="841913"/>
            <a:ext cx="8875790" cy="562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0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DE2F6-CBB0-0A75-C251-CF019237E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24905E-D339-F5FA-BD5E-44A6E557F9D6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P3– Particles </a:t>
            </a:r>
            <a:endParaRPr lang="en-GB" sz="28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9A20E1-1D09-D349-BC99-37E353CE7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2" y="910831"/>
            <a:ext cx="8835656" cy="550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2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84521-5D59-6BBE-EE39-D98E48EBB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8B0F57-C9F3-C4E6-7142-DE083B832691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P4– Atomic structure  </a:t>
            </a:r>
            <a:endParaRPr lang="en-GB" sz="28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C0595F-EDC3-0DF4-6847-DA39DD77C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5" y="841694"/>
            <a:ext cx="9021249" cy="575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3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Wright</dc:creator>
  <cp:lastModifiedBy>Rebecca Wright</cp:lastModifiedBy>
  <cp:revision>1</cp:revision>
  <dcterms:created xsi:type="dcterms:W3CDTF">2025-07-08T09:10:52Z</dcterms:created>
  <dcterms:modified xsi:type="dcterms:W3CDTF">2025-07-08T09:12:37Z</dcterms:modified>
</cp:coreProperties>
</file>